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8" r:id="rId2"/>
    <p:sldId id="265" r:id="rId3"/>
    <p:sldId id="260" r:id="rId4"/>
    <p:sldId id="266" r:id="rId5"/>
    <p:sldId id="261" r:id="rId6"/>
    <p:sldId id="267" r:id="rId7"/>
    <p:sldId id="264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6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4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25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1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9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E68EA7F2-8F0C-4FCD-BF4C-8C120F2318FD}" type="datetimeFigureOut">
              <a:rPr lang="zh-TW" altLang="en-US" smtClean="0"/>
              <a:t>2023/3/29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airyonice.github.io/implement-lbp-from%20scratch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4527613-C13B-4ADF-BE37-63C15A0F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635" y="5206559"/>
            <a:ext cx="2939473" cy="1462096"/>
          </a:xfrm>
        </p:spPr>
        <p:txBody>
          <a:bodyPr>
            <a:normAutofit/>
          </a:bodyPr>
          <a:lstStyle/>
          <a:p>
            <a:r>
              <a:rPr lang="en-US" altLang="zh-TW" dirty="0"/>
              <a:t>F11112126 </a:t>
            </a:r>
            <a:r>
              <a:rPr lang="zh-TW" altLang="en-US" dirty="0"/>
              <a:t>陳家豪</a:t>
            </a:r>
            <a:endParaRPr lang="en-US" altLang="zh-TW" dirty="0"/>
          </a:p>
          <a:p>
            <a:r>
              <a:rPr lang="en-US" altLang="zh-TW" dirty="0"/>
              <a:t>2023/03/29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10EF92-3644-4622-A811-645D37C8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88584"/>
            <a:ext cx="10515600" cy="1095053"/>
          </a:xfrm>
        </p:spPr>
        <p:txBody>
          <a:bodyPr/>
          <a:lstStyle/>
          <a:p>
            <a:r>
              <a:rPr lang="zh-TW" altLang="en-US" dirty="0"/>
              <a:t>嵌入式影像處理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74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724B15-A8F8-425D-A55D-D45D0400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畫面上會有兩個 </a:t>
            </a:r>
            <a:r>
              <a:rPr lang="en-US" altLang="zh-TW" dirty="0"/>
              <a:t>50</a:t>
            </a:r>
            <a:r>
              <a:rPr lang="zh-TW" altLang="en-US" dirty="0"/>
              <a:t>*</a:t>
            </a:r>
            <a:r>
              <a:rPr lang="en-US" altLang="zh-TW" dirty="0"/>
              <a:t>50</a:t>
            </a:r>
            <a:r>
              <a:rPr lang="zh-TW" altLang="en-US" dirty="0"/>
              <a:t> 的選擇框分別為</a:t>
            </a:r>
            <a:r>
              <a:rPr lang="zh-TW" altLang="en-US" dirty="0">
                <a:solidFill>
                  <a:srgbClr val="FF0000"/>
                </a:solidFill>
              </a:rPr>
              <a:t>取樣框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比較框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程式會根據取樣框與比較框內的</a:t>
            </a:r>
            <a:r>
              <a:rPr lang="en-US" altLang="zh-TW" dirty="0"/>
              <a:t>LBP</a:t>
            </a:r>
            <a:r>
              <a:rPr lang="zh-TW" altLang="en-US" dirty="0"/>
              <a:t>特徵進行比較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42465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4A18-D072-4EC5-8DB3-DE3850B7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1661"/>
            <a:ext cx="8534400" cy="1276158"/>
          </a:xfrm>
        </p:spPr>
        <p:txBody>
          <a:bodyPr/>
          <a:lstStyle/>
          <a:p>
            <a:r>
              <a:rPr lang="en-US" altLang="zh-TW" dirty="0"/>
              <a:t>Break down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E56821-7477-4923-8BF6-7012E1A2B490}"/>
              </a:ext>
            </a:extLst>
          </p:cNvPr>
          <p:cNvSpPr/>
          <p:nvPr/>
        </p:nvSpPr>
        <p:spPr>
          <a:xfrm>
            <a:off x="4664344" y="1810239"/>
            <a:ext cx="1057563" cy="51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主程式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ACA251-059C-4066-AE2B-D165502961E3}"/>
              </a:ext>
            </a:extLst>
          </p:cNvPr>
          <p:cNvSpPr/>
          <p:nvPr/>
        </p:nvSpPr>
        <p:spPr>
          <a:xfrm>
            <a:off x="2280205" y="3043379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選擇框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49609-233F-4EC1-9C05-3CA587825E19}"/>
              </a:ext>
            </a:extLst>
          </p:cNvPr>
          <p:cNvSpPr/>
          <p:nvPr/>
        </p:nvSpPr>
        <p:spPr>
          <a:xfrm>
            <a:off x="6931878" y="3043379"/>
            <a:ext cx="1251538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特徵計算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D262806-2A08-4C68-B9D5-69CD2B202C06}"/>
              </a:ext>
            </a:extLst>
          </p:cNvPr>
          <p:cNvSpPr/>
          <p:nvPr/>
        </p:nvSpPr>
        <p:spPr>
          <a:xfrm>
            <a:off x="1448936" y="4091707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取樣框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A21-9EB3-4D8E-A2B9-35B765FE9EFC}"/>
              </a:ext>
            </a:extLst>
          </p:cNvPr>
          <p:cNvSpPr/>
          <p:nvPr/>
        </p:nvSpPr>
        <p:spPr>
          <a:xfrm>
            <a:off x="3056063" y="4091707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比較框</a:t>
            </a:r>
            <a:endParaRPr lang="zh-TW" altLang="en-US" dirty="0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106CAA25-906A-4B3F-8991-85324B00C00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632867" y="1483120"/>
            <a:ext cx="715594" cy="24049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ED2AE6A0-9FB4-41AF-80A6-E4A5F8C3B0F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2096633" y="3400137"/>
            <a:ext cx="551871" cy="8312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80DD380-AD32-4ABF-A76F-7F7EFFC961A2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2900196" y="3427842"/>
            <a:ext cx="551871" cy="77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D3563625-A680-4CD7-A2CC-62F5B1B387F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017589" y="1503321"/>
            <a:ext cx="715594" cy="236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3B27C18-526C-4ADF-A025-7BDCD52F6098}"/>
              </a:ext>
            </a:extLst>
          </p:cNvPr>
          <p:cNvSpPr/>
          <p:nvPr/>
        </p:nvSpPr>
        <p:spPr>
          <a:xfrm>
            <a:off x="5375561" y="4091707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  <a:r>
              <a:rPr lang="zh-TW" altLang="en-US" dirty="0"/>
              <a:t>計算</a:t>
            </a:r>
            <a:endParaRPr lang="en-US" altLang="zh-TW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50B0C00-216E-4F8C-96A8-3BB41C81A38C}"/>
              </a:ext>
            </a:extLst>
          </p:cNvPr>
          <p:cNvSpPr/>
          <p:nvPr/>
        </p:nvSpPr>
        <p:spPr>
          <a:xfrm>
            <a:off x="8513603" y="4091707"/>
            <a:ext cx="1251538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特徵比較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379B2EF-7203-4752-8F41-F7B140ADFF9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6474687" y="3008746"/>
            <a:ext cx="551871" cy="16140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FCB152F-B719-4B72-942E-A6A69E1A4661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rot="16200000" flipH="1">
            <a:off x="8072574" y="3024908"/>
            <a:ext cx="551871" cy="15817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36C40655-117A-46C9-8245-7127736F99F5}"/>
              </a:ext>
            </a:extLst>
          </p:cNvPr>
          <p:cNvSpPr/>
          <p:nvPr/>
        </p:nvSpPr>
        <p:spPr>
          <a:xfrm>
            <a:off x="7698486" y="4983143"/>
            <a:ext cx="1376215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標準差計算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15506EE7-6C54-4FC6-A02A-0B7D73B31B55}"/>
              </a:ext>
            </a:extLst>
          </p:cNvPr>
          <p:cNvSpPr/>
          <p:nvPr/>
        </p:nvSpPr>
        <p:spPr>
          <a:xfrm>
            <a:off x="9367985" y="4983143"/>
            <a:ext cx="1376215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直方圖計算</a:t>
            </a: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85A54A4D-0E30-48BB-A6B5-912937A7C0A5}"/>
              </a:ext>
            </a:extLst>
          </p:cNvPr>
          <p:cNvCxnSpPr>
            <a:stCxn id="32" idx="2"/>
            <a:endCxn id="48" idx="0"/>
          </p:cNvCxnSpPr>
          <p:nvPr/>
        </p:nvCxnSpPr>
        <p:spPr>
          <a:xfrm rot="5400000">
            <a:off x="8567227" y="4410998"/>
            <a:ext cx="391512" cy="7527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774124EA-A70C-4765-A077-BD96E8C209F2}"/>
              </a:ext>
            </a:extLst>
          </p:cNvPr>
          <p:cNvCxnSpPr>
            <a:stCxn id="32" idx="2"/>
            <a:endCxn id="51" idx="0"/>
          </p:cNvCxnSpPr>
          <p:nvPr/>
        </p:nvCxnSpPr>
        <p:spPr>
          <a:xfrm rot="16200000" flipH="1">
            <a:off x="9401976" y="4329026"/>
            <a:ext cx="391512" cy="916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F616D2DF-8B5A-465F-B2F6-FFCF0E8F8A10}"/>
              </a:ext>
            </a:extLst>
          </p:cNvPr>
          <p:cNvSpPr/>
          <p:nvPr/>
        </p:nvSpPr>
        <p:spPr>
          <a:xfrm>
            <a:off x="4180602" y="4983143"/>
            <a:ext cx="170638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手刻 </a:t>
            </a:r>
            <a:r>
              <a:rPr lang="en-US" altLang="zh-TW" dirty="0"/>
              <a:t>LBP</a:t>
            </a:r>
          </a:p>
          <a:p>
            <a:pPr algn="ctr"/>
            <a:r>
              <a:rPr lang="en-US" altLang="zh-TW" dirty="0"/>
              <a:t>(open source)</a:t>
            </a:r>
            <a:endParaRPr lang="zh-TW" altLang="en-US" dirty="0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217D30A-79F7-43F8-AEA6-5F5C3A1AB675}"/>
              </a:ext>
            </a:extLst>
          </p:cNvPr>
          <p:cNvSpPr/>
          <p:nvPr/>
        </p:nvSpPr>
        <p:spPr>
          <a:xfrm>
            <a:off x="6156029" y="4983143"/>
            <a:ext cx="1376215" cy="49992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pPr algn="ctr"/>
            <a:r>
              <a:rPr lang="en-US" altLang="zh-TW" dirty="0" err="1"/>
              <a:t>lbp</a:t>
            </a:r>
            <a:endParaRPr lang="zh-TW" altLang="en-US" dirty="0"/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B7736EF9-4A66-4DEE-845B-3984F55F77CA}"/>
              </a:ext>
            </a:extLst>
          </p:cNvPr>
          <p:cNvCxnSpPr>
            <a:cxnSpLocks/>
            <a:stCxn id="31" idx="2"/>
            <a:endCxn id="65" idx="0"/>
          </p:cNvCxnSpPr>
          <p:nvPr/>
        </p:nvCxnSpPr>
        <p:spPr>
          <a:xfrm rot="16200000" flipH="1">
            <a:off x="6198111" y="4337117"/>
            <a:ext cx="391512" cy="9005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23C397FD-1856-43FC-A56B-642F6416F038}"/>
              </a:ext>
            </a:extLst>
          </p:cNvPr>
          <p:cNvCxnSpPr>
            <a:stCxn id="31" idx="2"/>
            <a:endCxn id="64" idx="0"/>
          </p:cNvCxnSpPr>
          <p:nvPr/>
        </p:nvCxnSpPr>
        <p:spPr>
          <a:xfrm rot="5400000">
            <a:off x="5292939" y="4332485"/>
            <a:ext cx="391512" cy="9098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96F6D7A-B90E-4177-B7A8-700DA45BF4BC}"/>
              </a:ext>
            </a:extLst>
          </p:cNvPr>
          <p:cNvSpPr txBox="1"/>
          <p:nvPr/>
        </p:nvSpPr>
        <p:spPr>
          <a:xfrm>
            <a:off x="7169722" y="5551413"/>
            <a:ext cx="235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輸出結果與預期不符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暫不使用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1A2B504D-7D23-4817-AA20-8F2FF0A2AE2F}"/>
              </a:ext>
            </a:extLst>
          </p:cNvPr>
          <p:cNvCxnSpPr>
            <a:stCxn id="80" idx="1"/>
            <a:endCxn id="65" idx="2"/>
          </p:cNvCxnSpPr>
          <p:nvPr/>
        </p:nvCxnSpPr>
        <p:spPr>
          <a:xfrm rot="10800000">
            <a:off x="6844138" y="5483067"/>
            <a:ext cx="325585" cy="391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7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3481-71FB-48B0-B8AE-50798D1B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流程圖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8CC5BBEF-2B4B-4585-91EF-0B7A3A942199}"/>
              </a:ext>
            </a:extLst>
          </p:cNvPr>
          <p:cNvSpPr/>
          <p:nvPr/>
        </p:nvSpPr>
        <p:spPr>
          <a:xfrm>
            <a:off x="646545" y="3343564"/>
            <a:ext cx="1006764" cy="6003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程式開始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10302D-16CC-4416-845B-881F54AEC4A8}"/>
              </a:ext>
            </a:extLst>
          </p:cNvPr>
          <p:cNvSpPr/>
          <p:nvPr/>
        </p:nvSpPr>
        <p:spPr>
          <a:xfrm>
            <a:off x="2544617" y="3335906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  <a:r>
              <a:rPr lang="zh-TW" altLang="en-US" dirty="0"/>
              <a:t>計算</a:t>
            </a:r>
            <a:endParaRPr lang="en-US" altLang="zh-TW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F11F08B-E3D8-4700-8500-1EAB76E65B07}"/>
              </a:ext>
            </a:extLst>
          </p:cNvPr>
          <p:cNvCxnSpPr>
            <a:stCxn id="4" idx="6"/>
            <a:endCxn id="5" idx="1"/>
          </p:cNvCxnSpPr>
          <p:nvPr/>
        </p:nvCxnSpPr>
        <p:spPr>
          <a:xfrm flipV="1">
            <a:off x="1653309" y="3636088"/>
            <a:ext cx="891308" cy="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5D0D40-CE9E-49A0-8CC0-969812CB6307}"/>
              </a:ext>
            </a:extLst>
          </p:cNvPr>
          <p:cNvSpPr txBox="1"/>
          <p:nvPr/>
        </p:nvSpPr>
        <p:spPr>
          <a:xfrm>
            <a:off x="1383145" y="1979880"/>
            <a:ext cx="143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原始圖片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984EEAB-D97B-420B-A670-2B1CBE4457A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3754581" y="3612891"/>
            <a:ext cx="974435" cy="2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13DFCA-996B-40B9-A0AA-B296EE1FE9E6}"/>
              </a:ext>
            </a:extLst>
          </p:cNvPr>
          <p:cNvSpPr txBox="1"/>
          <p:nvPr/>
        </p:nvSpPr>
        <p:spPr>
          <a:xfrm>
            <a:off x="3625271" y="1979880"/>
            <a:ext cx="172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LBP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EFE5DD-0286-468C-A0C5-C982B267760C}"/>
              </a:ext>
            </a:extLst>
          </p:cNvPr>
          <p:cNvSpPr/>
          <p:nvPr/>
        </p:nvSpPr>
        <p:spPr>
          <a:xfrm>
            <a:off x="4729016" y="3312709"/>
            <a:ext cx="1209964" cy="600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選擇取樣框位置</a:t>
            </a:r>
            <a:endParaRPr lang="en-US" altLang="zh-TW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3A3E50-490B-41A2-8F08-0A1C1D5642D2}"/>
              </a:ext>
            </a:extLst>
          </p:cNvPr>
          <p:cNvSpPr/>
          <p:nvPr/>
        </p:nvSpPr>
        <p:spPr>
          <a:xfrm>
            <a:off x="6340763" y="3320364"/>
            <a:ext cx="1209964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選擇比較框位置</a:t>
            </a:r>
            <a:endParaRPr lang="en-US" altLang="zh-TW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C0453E8-2F76-47E5-B2AD-E3ABA7E2ED1E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 flipV="1">
            <a:off x="5938980" y="3612890"/>
            <a:ext cx="401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BFA7015-A092-4046-8130-30BE18F2B7E5}"/>
              </a:ext>
            </a:extLst>
          </p:cNvPr>
          <p:cNvSpPr/>
          <p:nvPr/>
        </p:nvSpPr>
        <p:spPr>
          <a:xfrm>
            <a:off x="7952510" y="3252889"/>
            <a:ext cx="181956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計算兩個選擇框內容的直方圖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AE62A40-1F2E-48F7-973B-0A7EA707F98B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7550727" y="3612889"/>
            <a:ext cx="401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E8A1AD5-81EF-477E-A09B-A9A4450B2472}"/>
              </a:ext>
            </a:extLst>
          </p:cNvPr>
          <p:cNvSpPr/>
          <p:nvPr/>
        </p:nvSpPr>
        <p:spPr>
          <a:xfrm>
            <a:off x="10097655" y="3330853"/>
            <a:ext cx="1687947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計算兩個直方圖的標準差值</a:t>
            </a:r>
            <a:endParaRPr lang="en-US" altLang="zh-TW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3594AC1-2568-4FB1-A717-E18D46002B36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9772072" y="3612889"/>
            <a:ext cx="325583" cy="1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9BF5F67-D5CB-48C7-BBD5-D1FA7D1F7380}"/>
              </a:ext>
            </a:extLst>
          </p:cNvPr>
          <p:cNvSpPr/>
          <p:nvPr/>
        </p:nvSpPr>
        <p:spPr>
          <a:xfrm>
            <a:off x="10232735" y="4404053"/>
            <a:ext cx="1417786" cy="585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計算相似度</a:t>
            </a:r>
            <a:endParaRPr lang="en-US" altLang="zh-TW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6572A47-7B4C-4D55-9D75-CFC9857B7966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 flipH="1">
            <a:off x="10941628" y="3915904"/>
            <a:ext cx="1" cy="48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D472DBBF-4D00-4307-AE20-100B776BB9D7}"/>
              </a:ext>
            </a:extLst>
          </p:cNvPr>
          <p:cNvCxnSpPr>
            <a:cxnSpLocks/>
            <a:stCxn id="52" idx="1"/>
            <a:endCxn id="16" idx="1"/>
          </p:cNvCxnSpPr>
          <p:nvPr/>
        </p:nvCxnSpPr>
        <p:spPr>
          <a:xfrm rot="10800000">
            <a:off x="4729017" y="3612891"/>
            <a:ext cx="5503719" cy="1083688"/>
          </a:xfrm>
          <a:prstGeom prst="bentConnector3">
            <a:avLst>
              <a:gd name="adj1" fmla="val 104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64">
            <a:extLst>
              <a:ext uri="{FF2B5EF4-FFF2-40B4-BE49-F238E27FC236}">
                <a16:creationId xmlns:a16="http://schemas.microsoft.com/office/drawing/2014/main" id="{EB4B589C-7350-4FB4-BA2A-D6FFC6D3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15" y="2333330"/>
            <a:ext cx="1209965" cy="910509"/>
          </a:xfrm>
          <a:prstGeom prst="rect">
            <a:avLst/>
          </a:prstGeom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035AEB1-1809-4577-9018-43E50112EDFB}"/>
              </a:ext>
            </a:extLst>
          </p:cNvPr>
          <p:cNvCxnSpPr>
            <a:stCxn id="65" idx="2"/>
          </p:cNvCxnSpPr>
          <p:nvPr/>
        </p:nvCxnSpPr>
        <p:spPr>
          <a:xfrm flipH="1">
            <a:off x="4241797" y="3243839"/>
            <a:ext cx="1" cy="36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58852A1F-2728-42B3-9D3E-B007807B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68" y="2322760"/>
            <a:ext cx="1210990" cy="906224"/>
          </a:xfrm>
          <a:prstGeom prst="rect">
            <a:avLst/>
          </a:prstGeom>
        </p:spPr>
      </p:pic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D5147475-12D3-497B-BCFE-CDF2CA373A9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2098963" y="3228984"/>
            <a:ext cx="0" cy="40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23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E7D69-2C11-4636-BF08-85435737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90C63AC4-1518-4F7A-9A97-9EEAEC87AB2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53.95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346864"/>
            <a:ext cx="11430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A4D9F-CF87-4CC3-969B-E598112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8B6BE6-B29A-4AE6-89C3-BD7A617DF130}"/>
              </a:ext>
            </a:extLst>
          </p:cNvPr>
          <p:cNvSpPr txBox="1"/>
          <p:nvPr/>
        </p:nvSpPr>
        <p:spPr>
          <a:xfrm>
            <a:off x="930564" y="1237673"/>
            <a:ext cx="445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-learn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結果與預期不符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BE2B92-AEAB-4F95-A045-43EE374C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836" y="2432854"/>
            <a:ext cx="4072626" cy="3042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7803F5-6A37-4357-A2CE-2D2B8F21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4" y="2410779"/>
            <a:ext cx="4072627" cy="30646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6936E7A-0550-44F9-9285-E0D43BD819C8}"/>
              </a:ext>
            </a:extLst>
          </p:cNvPr>
          <p:cNvSpPr/>
          <p:nvPr/>
        </p:nvSpPr>
        <p:spPr>
          <a:xfrm>
            <a:off x="2412879" y="20414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預期結果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D6AA3B-4C8A-4FFE-B9FE-C2997074D34D}"/>
              </a:ext>
            </a:extLst>
          </p:cNvPr>
          <p:cNvSpPr/>
          <p:nvPr/>
        </p:nvSpPr>
        <p:spPr>
          <a:xfrm>
            <a:off x="7816151" y="20635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</p:spTree>
    <p:extLst>
      <p:ext uri="{BB962C8B-B14F-4D97-AF65-F5344CB8AC3E}">
        <p14:creationId xmlns:p14="http://schemas.microsoft.com/office/powerpoint/2010/main" val="214629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8CDDA-F3B7-4305-8802-952FDC88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D8A610-6A91-4208-94B5-BCB9DAF479C2}"/>
              </a:ext>
            </a:extLst>
          </p:cNvPr>
          <p:cNvSpPr txBox="1"/>
          <p:nvPr/>
        </p:nvSpPr>
        <p:spPr>
          <a:xfrm>
            <a:off x="853307" y="1262149"/>
            <a:ext cx="999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LBP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原始碼來源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2"/>
              </a:rPr>
              <a:t>Implement Local Binary Pattern Descriptor from scratch (fairyonice.github.io)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97854"/>
      </p:ext>
    </p:extLst>
  </p:cSld>
  <p:clrMapOvr>
    <a:masterClrMapping/>
  </p:clrMapOvr>
</p:sld>
</file>

<file path=ppt/theme/theme1.xml><?xml version="1.0" encoding="utf-8"?>
<a:theme xmlns:a="http://schemas.openxmlformats.org/drawingml/2006/main" name="g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lab" id="{0DD56E44-9ECC-42A8-8300-BBCA5C2465C4}" vid="{8C33493D-4914-468E-A9B1-B41F3C92EF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gslab</Template>
  <TotalTime>95</TotalTime>
  <Words>161</Words>
  <Application>Microsoft Office PowerPoint</Application>
  <PresentationFormat>寬螢幕</PresentationFormat>
  <Paragraphs>40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新細明體</vt:lpstr>
      <vt:lpstr>標楷體</vt:lpstr>
      <vt:lpstr>Arial</vt:lpstr>
      <vt:lpstr>Calibri</vt:lpstr>
      <vt:lpstr>Times New Roman</vt:lpstr>
      <vt:lpstr>gslab</vt:lpstr>
      <vt:lpstr>嵌入式影像處理2</vt:lpstr>
      <vt:lpstr>需求分析</vt:lpstr>
      <vt:lpstr>Break down</vt:lpstr>
      <vt:lpstr>流程圖</vt:lpstr>
      <vt:lpstr>成果展示</vt:lpstr>
      <vt:lpstr>問題紀錄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70</cp:revision>
  <dcterms:created xsi:type="dcterms:W3CDTF">2023-03-14T12:35:01Z</dcterms:created>
  <dcterms:modified xsi:type="dcterms:W3CDTF">2023-03-29T04:12:19Z</dcterms:modified>
</cp:coreProperties>
</file>